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1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59" r:id="rId8"/>
    <p:sldId id="260" r:id="rId9"/>
    <p:sldId id="262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9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DF5D9-E136-8D78-7363-845C21A91D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30A75D-4DFA-43C0-EA4D-B804BAC6B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1EE11-60B4-DE06-944A-A1B26DF7D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12/15/22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7F89F-B5F4-7D80-43E9-7BD07B0DC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6ED29-7B89-ADAA-885F-396D5991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894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A78CA-3F84-FB15-F931-7B4202EF2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F87BF1-35CD-E766-51E7-25C884EC3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3E796-3C2A-4A61-6B72-CAA1D03EF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914C9-8687-2253-49BE-7100E9AFF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FB692-E6C6-21FF-0424-7756DD3F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457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EDF03B-F772-843E-ECCC-36ADA635EF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65291A-3FA8-0428-D46E-9E24C9DD9D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B0BB7-F834-6B14-B4D3-D2A42659B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86773-8B64-BEF3-6A34-67765DC43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98247-E6EC-ABFF-FF0C-8332D8768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572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55F10-11A2-49AF-E8C7-E5D69C062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DE9F3-F87C-1F7C-CD1C-461A37DE3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ED6FA-DA5F-3362-336A-59B72A68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8D2E2-63F6-2283-5843-0BFB72395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F108C-6EDB-6AB4-5AC3-EB6D4C96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94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44231-F3EC-0716-DEA6-37E90F0BE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9627B-D9FA-98E0-33C8-BC65B602A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4E6A1-C4B0-B2B0-6C9B-53411B95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298C3-74B2-FF08-7839-53EF0F50F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C091D-56E3-7A32-BE6B-AEE66B697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566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76497-3ED5-B7DC-CE85-B3D8AF4CA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CFE60-06D7-D5FE-7640-B19699A65F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845C8-DE9F-171D-55A6-BF739AB0F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A0E9F3-C09E-DDD7-55A2-C397A6225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1E238-A889-45C4-1F6F-55AEF36EF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4CEEEF-416B-858C-11E2-5A13DC6C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467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3DD7E-D261-79F8-C631-E62CC74D2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72B9D1-B6CF-DE20-1BBA-926DBC5E5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EA542-B153-B431-2018-B004D897DD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3B5EEF-757E-17A6-42A1-097F38F0A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1DBAF1-DD84-1DB2-C0F0-67EB3D9BD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0980AB-D892-4BB0-2D09-E3CFFF4B9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B74CEC-84D7-7017-1B84-4AF96AF91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7EAF16-67A4-D810-31AB-F2086BF35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31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D96A1-2CD9-B0D4-177E-8CFE01997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AC53D7-797D-3EAA-5188-77E5C2EA2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B23B3E-48E3-84C6-D633-A127DF846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3F185B-79F6-C82F-1D4B-B7E251FFA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215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EBA9EB-0F24-515F-8A1F-43C0B908F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066CC4-AA93-3EAF-CAEF-F6A769C7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AA8B10-40A9-9392-40F4-5FADA0CDA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77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F28A6-E5ED-F317-AF46-32E60CEA5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801DB-D80A-4A7D-2828-4270D2B9E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C430C5-C057-14B3-12E4-E32F573AE5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404C67-F039-45DD-96FF-26FAB375C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E3EB70-9303-0079-528D-21C2ED14C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5D0C4-647B-6B33-CCEB-35BDFC763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435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14B6A-9495-1A5C-0F22-59A1D3815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A9B8F5-C780-D429-0D15-FB32EC0F5F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4E17F2-F9C9-4CDE-20DD-456B96685C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67715-8DFB-8DC7-A2B8-F7AD737F7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5D24F0-E931-382A-C67F-CE1879618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8CCC75-684F-A366-C32D-E8748EAE9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71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FD6BCE-10FC-C54C-0C59-0A564501C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11E225-C7B3-5E03-871A-62B7A71CE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DD263-F694-2C48-7EF8-30A6860E7F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3BD54-29B9-3D42-B178-776ED395AA85}" type="datetimeFigureOut">
              <a:rPr lang="en-US" smtClean="0"/>
              <a:pPr/>
              <a:t>12/15/22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63C76-1DC9-7077-BD4D-2883825538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F1DC1-2765-B34E-5F72-54D78DB108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1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kitajarile/Computer-Science-Project-1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food, table, plate, dish&#10;&#10;Description automatically generated">
            <a:extLst>
              <a:ext uri="{FF2B5EF4-FFF2-40B4-BE49-F238E27FC236}">
                <a16:creationId xmlns:a16="http://schemas.microsoft.com/office/drawing/2014/main" id="{C2A5A9BD-8340-03D8-C199-DB60AACC94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95" b="9370"/>
          <a:stretch/>
        </p:blipFill>
        <p:spPr>
          <a:xfrm>
            <a:off x="0" y="10"/>
            <a:ext cx="12191980" cy="685799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06F0A46-69E8-D37B-4F3C-E9E7C636D5B8}"/>
              </a:ext>
            </a:extLst>
          </p:cNvPr>
          <p:cNvSpPr txBox="1"/>
          <p:nvPr/>
        </p:nvSpPr>
        <p:spPr>
          <a:xfrm>
            <a:off x="1341447" y="2100262"/>
            <a:ext cx="6588116" cy="31003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9" name="Picture 18" descr="Logo&#10;&#10;Description automatically generated">
            <a:extLst>
              <a:ext uri="{FF2B5EF4-FFF2-40B4-BE49-F238E27FC236}">
                <a16:creationId xmlns:a16="http://schemas.microsoft.com/office/drawing/2014/main" id="{91EBCE58-4C81-A0F4-B6CE-19655A535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427" y="2100263"/>
            <a:ext cx="3087698" cy="3100388"/>
          </a:xfrm>
          <a:prstGeom prst="rect">
            <a:avLst/>
          </a:prstGeo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path path="circle">
              <a:fillToRect l="100000" t="100000"/>
            </a:path>
          </a:gradFill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EDF33A2-7E7C-00B2-4D92-16DA273D6DF4}"/>
              </a:ext>
            </a:extLst>
          </p:cNvPr>
          <p:cNvSpPr txBox="1"/>
          <p:nvPr/>
        </p:nvSpPr>
        <p:spPr>
          <a:xfrm>
            <a:off x="4429125" y="2100261"/>
            <a:ext cx="3500438" cy="3174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1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Avni Mitawalkar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Daksh Rawat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Divya Kotapati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Nikita Jarile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Sanket Koli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Sen Wang</a:t>
            </a:r>
          </a:p>
        </p:txBody>
      </p:sp>
    </p:spTree>
    <p:extLst>
      <p:ext uri="{BB962C8B-B14F-4D97-AF65-F5344CB8AC3E}">
        <p14:creationId xmlns:p14="http://schemas.microsoft.com/office/powerpoint/2010/main" val="2912947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A1BBE8-8D1B-B1C1-D5EE-1086D0A63B2D}"/>
              </a:ext>
            </a:extLst>
          </p:cNvPr>
          <p:cNvSpPr/>
          <p:nvPr/>
        </p:nvSpPr>
        <p:spPr>
          <a:xfrm>
            <a:off x="516731" y="300037"/>
            <a:ext cx="11158537" cy="62579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Google Shape;235;p4">
            <a:extLst>
              <a:ext uri="{FF2B5EF4-FFF2-40B4-BE49-F238E27FC236}">
                <a16:creationId xmlns:a16="http://schemas.microsoft.com/office/drawing/2014/main" id="{4CCD2760-21BF-BAE4-D123-30A8125E7B28}"/>
              </a:ext>
            </a:extLst>
          </p:cNvPr>
          <p:cNvSpPr txBox="1">
            <a:spLocks/>
          </p:cNvSpPr>
          <p:nvPr/>
        </p:nvSpPr>
        <p:spPr>
          <a:xfrm>
            <a:off x="1365662" y="391886"/>
            <a:ext cx="9429007" cy="523701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ts val="4000"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Deployment to DEV AND QA nodes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ts val="4000"/>
              <a:buFontTx/>
              <a:buNone/>
              <a:tabLst/>
              <a:defRPr/>
            </a:pPr>
            <a:r>
              <a:rPr lang="en-US" sz="3600" u="sng" dirty="0">
                <a:solidFill>
                  <a:srgbClr val="FF0000"/>
                </a:solidFill>
                <a:latin typeface="Calibri" panose="020F0502020204030204"/>
              </a:rPr>
              <a:t>(AWS EC2s)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ts val="4000"/>
              <a:buFontTx/>
              <a:buNone/>
              <a:tabLst/>
              <a:defRPr/>
            </a:pPr>
            <a:endParaRPr lang="en-US" sz="3600" u="sng" dirty="0">
              <a:solidFill>
                <a:srgbClr val="FF0000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ts val="4000"/>
              <a:buFontTx/>
              <a:buNone/>
              <a:tabLst/>
              <a:defRPr/>
            </a:pPr>
            <a:endParaRPr kumimoji="0" lang="en-US" sz="3600" b="0" i="0" u="sng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ts val="4000"/>
              <a:buFontTx/>
              <a:buNone/>
              <a:tabLst/>
              <a:defRPr/>
            </a:pPr>
            <a:endParaRPr kumimoji="0" lang="en-US" sz="3600" b="0" i="0" u="sng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ts val="4000"/>
              <a:buFontTx/>
              <a:buNone/>
              <a:tabLst/>
              <a:defRPr/>
            </a:pPr>
            <a:endParaRPr kumimoji="0" lang="en-US" sz="3600" b="0" i="0" u="sng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8F6E20-A82D-8349-C9F3-FE484CA6CBCA}"/>
              </a:ext>
            </a:extLst>
          </p:cNvPr>
          <p:cNvSpPr/>
          <p:nvPr/>
        </p:nvSpPr>
        <p:spPr>
          <a:xfrm>
            <a:off x="1151906" y="1721922"/>
            <a:ext cx="2256312" cy="10925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Commit code to GitHub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56DFFB-F40D-B318-34FB-DE488F52C731}"/>
              </a:ext>
            </a:extLst>
          </p:cNvPr>
          <p:cNvSpPr/>
          <p:nvPr/>
        </p:nvSpPr>
        <p:spPr>
          <a:xfrm>
            <a:off x="3731372" y="1721922"/>
            <a:ext cx="2256312" cy="10925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Go to Jenkins</a:t>
            </a:r>
          </a:p>
          <a:p>
            <a:pPr algn="ctr"/>
            <a:r>
              <a:rPr lang="en-US" dirty="0"/>
              <a:t>http://3.84.40.243:8080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AAE7222-7CEE-2177-094A-C726696622A3}"/>
              </a:ext>
            </a:extLst>
          </p:cNvPr>
          <p:cNvCxnSpPr>
            <a:stCxn id="6" idx="3"/>
          </p:cNvCxnSpPr>
          <p:nvPr/>
        </p:nvCxnSpPr>
        <p:spPr>
          <a:xfrm>
            <a:off x="3408218" y="2268187"/>
            <a:ext cx="261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EA7D3AD-D237-06F3-5636-EA032DD351D5}"/>
              </a:ext>
            </a:extLst>
          </p:cNvPr>
          <p:cNvSpPr/>
          <p:nvPr/>
        </p:nvSpPr>
        <p:spPr>
          <a:xfrm>
            <a:off x="6424915" y="1721922"/>
            <a:ext cx="2256312" cy="142503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(Dev Node)</a:t>
            </a:r>
          </a:p>
          <a:p>
            <a:pPr algn="ctr"/>
            <a:r>
              <a:rPr lang="en-US" dirty="0"/>
              <a:t>Run </a:t>
            </a:r>
          </a:p>
          <a:p>
            <a:pPr algn="ctr"/>
            <a:r>
              <a:rPr lang="en-US" dirty="0"/>
              <a:t>DevPipeline</a:t>
            </a:r>
          </a:p>
          <a:p>
            <a:pPr algn="ctr"/>
            <a:r>
              <a:rPr lang="en-US" dirty="0"/>
              <a:t>Node_pipeline</a:t>
            </a:r>
          </a:p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E3D23D6-43E0-2EEE-79B1-116470069FB3}"/>
              </a:ext>
            </a:extLst>
          </p:cNvPr>
          <p:cNvCxnSpPr/>
          <p:nvPr/>
        </p:nvCxnSpPr>
        <p:spPr>
          <a:xfrm>
            <a:off x="5987684" y="2268187"/>
            <a:ext cx="261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D3AA186-65CF-5DC6-FE28-09AD89945B68}"/>
              </a:ext>
            </a:extLst>
          </p:cNvPr>
          <p:cNvSpPr/>
          <p:nvPr/>
        </p:nvSpPr>
        <p:spPr>
          <a:xfrm>
            <a:off x="3731372" y="3428999"/>
            <a:ext cx="2256312" cy="142503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(QA Node)</a:t>
            </a:r>
          </a:p>
          <a:p>
            <a:pPr algn="ctr"/>
            <a:r>
              <a:rPr lang="en-US" dirty="0"/>
              <a:t>Run </a:t>
            </a:r>
          </a:p>
          <a:p>
            <a:pPr algn="ctr"/>
            <a:r>
              <a:rPr lang="en-US" dirty="0"/>
              <a:t>QAPipeline</a:t>
            </a:r>
          </a:p>
          <a:p>
            <a:pPr algn="ctr"/>
            <a:r>
              <a:rPr lang="en-US" dirty="0"/>
              <a:t>QAPipeline_react</a:t>
            </a:r>
          </a:p>
          <a:p>
            <a:pPr algn="ctr"/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A727D3E-83E2-DD1B-EEEF-DDDDA63D58A6}"/>
              </a:ext>
            </a:extLst>
          </p:cNvPr>
          <p:cNvCxnSpPr>
            <a:stCxn id="7" idx="2"/>
            <a:endCxn id="12" idx="0"/>
          </p:cNvCxnSpPr>
          <p:nvPr/>
        </p:nvCxnSpPr>
        <p:spPr>
          <a:xfrm>
            <a:off x="4859528" y="2814452"/>
            <a:ext cx="0" cy="614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B8BF309-A947-73A4-42B3-2D4A8999A0D7}"/>
              </a:ext>
            </a:extLst>
          </p:cNvPr>
          <p:cNvSpPr/>
          <p:nvPr/>
        </p:nvSpPr>
        <p:spPr>
          <a:xfrm>
            <a:off x="9678389" y="1888175"/>
            <a:ext cx="1373578" cy="10925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Dev Node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F24AB78-CE42-6C9D-E336-AF4F16D0AB2B}"/>
              </a:ext>
            </a:extLst>
          </p:cNvPr>
          <p:cNvCxnSpPr>
            <a:stCxn id="10" idx="3"/>
            <a:endCxn id="15" idx="1"/>
          </p:cNvCxnSpPr>
          <p:nvPr/>
        </p:nvCxnSpPr>
        <p:spPr>
          <a:xfrm flipV="1">
            <a:off x="8681227" y="2434440"/>
            <a:ext cx="9971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92AE405-7F9C-D483-2001-9A2218C117F5}"/>
              </a:ext>
            </a:extLst>
          </p:cNvPr>
          <p:cNvSpPr txBox="1"/>
          <p:nvPr/>
        </p:nvSpPr>
        <p:spPr>
          <a:xfrm>
            <a:off x="6101768" y="3879907"/>
            <a:ext cx="1175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Code deploys to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D69B33-81D5-4784-6C39-35036BEC542A}"/>
              </a:ext>
            </a:extLst>
          </p:cNvPr>
          <p:cNvSpPr txBox="1"/>
          <p:nvPr/>
        </p:nvSpPr>
        <p:spPr>
          <a:xfrm>
            <a:off x="8952562" y="2040575"/>
            <a:ext cx="77153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Code deploys to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51D930B-01DB-ECB4-D74F-A0D86CEB0305}"/>
              </a:ext>
            </a:extLst>
          </p:cNvPr>
          <p:cNvSpPr/>
          <p:nvPr/>
        </p:nvSpPr>
        <p:spPr>
          <a:xfrm>
            <a:off x="7424952" y="3473532"/>
            <a:ext cx="1373578" cy="10925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QA Node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DD6F37E-39DF-6D95-6EEF-2EA555717442}"/>
              </a:ext>
            </a:extLst>
          </p:cNvPr>
          <p:cNvCxnSpPr>
            <a:cxnSpLocks/>
          </p:cNvCxnSpPr>
          <p:nvPr/>
        </p:nvCxnSpPr>
        <p:spPr>
          <a:xfrm>
            <a:off x="5987684" y="4094480"/>
            <a:ext cx="14372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5393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A1BBE8-8D1B-B1C1-D5EE-1086D0A63B2D}"/>
              </a:ext>
            </a:extLst>
          </p:cNvPr>
          <p:cNvSpPr/>
          <p:nvPr/>
        </p:nvSpPr>
        <p:spPr>
          <a:xfrm>
            <a:off x="516731" y="300037"/>
            <a:ext cx="11158537" cy="62579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u="sng" dirty="0">
                <a:solidFill>
                  <a:srgbClr val="FF0000"/>
                </a:solidFill>
              </a:rPr>
              <a:t>GitHub URL </a:t>
            </a:r>
          </a:p>
          <a:p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32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https://github.com/nikitajarile/Computer-Science-Project-1</a:t>
            </a: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4892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A1BBE8-8D1B-B1C1-D5EE-1086D0A63B2D}"/>
              </a:ext>
            </a:extLst>
          </p:cNvPr>
          <p:cNvSpPr/>
          <p:nvPr/>
        </p:nvSpPr>
        <p:spPr>
          <a:xfrm>
            <a:off x="516731" y="300037"/>
            <a:ext cx="11158537" cy="62579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Arial" panose="020B0604020202020204" pitchFamily="34" charset="0"/>
              </a:rPr>
              <a:t>Login Information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Arial" panose="020B0604020202020204" pitchFamily="34" charset="0"/>
              </a:rPr>
              <a:t>Username – NikitaJarile</a:t>
            </a:r>
            <a:endParaRPr lang="en-US" sz="36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solidFill>
                  <a:schemeClr val="tx1"/>
                </a:solidFill>
                <a:cs typeface="Arial" panose="020B0604020202020204" pitchFamily="34" charset="0"/>
              </a:rPr>
              <a:t>Password - NikitaJarile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19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A1BBE8-8D1B-B1C1-D5EE-1086D0A63B2D}"/>
              </a:ext>
            </a:extLst>
          </p:cNvPr>
          <p:cNvSpPr/>
          <p:nvPr/>
        </p:nvSpPr>
        <p:spPr>
          <a:xfrm>
            <a:off x="2968831" y="3112912"/>
            <a:ext cx="6735133" cy="6321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u="sng" dirty="0">
                <a:solidFill>
                  <a:srgbClr val="FF0000"/>
                </a:solidFill>
                <a:latin typeface="Calibri" panose="020F0502020204030204"/>
                <a:cs typeface="Arial" panose="020B0604020202020204" pitchFamily="34" charset="0"/>
              </a:rPr>
              <a:t>Repository Structure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050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F2A58A-CD46-078C-C6EE-DBFD27DC3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78" y="467683"/>
            <a:ext cx="11911444" cy="592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004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61CA9A-7745-0E7C-558D-87A34DE51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65" y="567046"/>
            <a:ext cx="11527870" cy="572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06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A1BBE8-8D1B-B1C1-D5EE-1086D0A63B2D}"/>
              </a:ext>
            </a:extLst>
          </p:cNvPr>
          <p:cNvSpPr/>
          <p:nvPr/>
        </p:nvSpPr>
        <p:spPr>
          <a:xfrm>
            <a:off x="2312797" y="2802762"/>
            <a:ext cx="7566406" cy="8756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Deca"/>
              <a:buNone/>
            </a:pPr>
            <a:r>
              <a:rPr lang="en-US" sz="4000" b="1" i="0" u="none" strike="noStrike" cap="none" dirty="0">
                <a:solidFill>
                  <a:srgbClr val="FF0000"/>
                </a:solidFill>
                <a:ea typeface="Lexend Deca"/>
                <a:cs typeface="Lexend Deca"/>
                <a:sym typeface="Lexend Deca"/>
              </a:rPr>
              <a:t>Build &amp; Deployment Procedure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0279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A1BBE8-8D1B-B1C1-D5EE-1086D0A63B2D}"/>
              </a:ext>
            </a:extLst>
          </p:cNvPr>
          <p:cNvSpPr/>
          <p:nvPr/>
        </p:nvSpPr>
        <p:spPr>
          <a:xfrm>
            <a:off x="516731" y="300037"/>
            <a:ext cx="11158537" cy="62579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Google Shape;235;p4">
            <a:extLst>
              <a:ext uri="{FF2B5EF4-FFF2-40B4-BE49-F238E27FC236}">
                <a16:creationId xmlns:a16="http://schemas.microsoft.com/office/drawing/2014/main" id="{4CCD2760-21BF-BAE4-D123-30A8125E7B28}"/>
              </a:ext>
            </a:extLst>
          </p:cNvPr>
          <p:cNvSpPr txBox="1">
            <a:spLocks/>
          </p:cNvSpPr>
          <p:nvPr/>
        </p:nvSpPr>
        <p:spPr>
          <a:xfrm>
            <a:off x="1612524" y="1113499"/>
            <a:ext cx="9182145" cy="424227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80000"/>
              </a:lnSpc>
              <a:spcBef>
                <a:spcPts val="0"/>
              </a:spcBef>
              <a:buSzPts val="4000"/>
            </a:pPr>
            <a:endParaRPr lang="en-US" sz="3400" dirty="0">
              <a:solidFill>
                <a:srgbClr val="FF0000"/>
              </a:solidFill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buSzPts val="4000"/>
            </a:pPr>
            <a:endParaRPr lang="en-US" sz="3600" u="sng" dirty="0">
              <a:solidFill>
                <a:srgbClr val="FF0000"/>
              </a:solidFill>
              <a:latin typeface="+mn-lt"/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buSzPts val="4000"/>
            </a:pPr>
            <a:r>
              <a:rPr lang="en-US" sz="3600" u="sng" dirty="0">
                <a:solidFill>
                  <a:srgbClr val="FF0000"/>
                </a:solidFill>
                <a:latin typeface="+mn-lt"/>
              </a:rPr>
              <a:t>Prerequisites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buSzPts val="4000"/>
            </a:pPr>
            <a:endParaRPr lang="en-US" sz="3400" dirty="0">
              <a:latin typeface="+mn-lt"/>
            </a:endParaRPr>
          </a:p>
          <a:p>
            <a:pPr algn="ctr">
              <a:lnSpc>
                <a:spcPct val="80000"/>
              </a:lnSpc>
              <a:spcBef>
                <a:spcPts val="0"/>
              </a:spcBef>
              <a:buSzPts val="4000"/>
            </a:pPr>
            <a:r>
              <a:rPr lang="en-US" sz="3400" dirty="0">
                <a:latin typeface="+mn-lt"/>
              </a:rPr>
              <a:t>Java, Eclipse, NodeJS, ReactJS, VSCode, MySQL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buSzPts val="4000"/>
            </a:pPr>
            <a:r>
              <a:rPr lang="en-US" sz="3400" dirty="0">
                <a:latin typeface="+mn-lt"/>
              </a:rPr>
              <a:t>Must be installed on local machine</a:t>
            </a:r>
          </a:p>
        </p:txBody>
      </p:sp>
    </p:spTree>
    <p:extLst>
      <p:ext uri="{BB962C8B-B14F-4D97-AF65-F5344CB8AC3E}">
        <p14:creationId xmlns:p14="http://schemas.microsoft.com/office/powerpoint/2010/main" val="484817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A1BBE8-8D1B-B1C1-D5EE-1086D0A63B2D}"/>
              </a:ext>
            </a:extLst>
          </p:cNvPr>
          <p:cNvSpPr/>
          <p:nvPr/>
        </p:nvSpPr>
        <p:spPr>
          <a:xfrm>
            <a:off x="516731" y="300037"/>
            <a:ext cx="11158537" cy="62579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dirty="0">
              <a:solidFill>
                <a:srgbClr val="FF0000"/>
              </a:solidFill>
              <a:latin typeface="Calibri" panose="020F0502020204030204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dirty="0">
              <a:solidFill>
                <a:srgbClr val="FF0000"/>
              </a:solidFill>
              <a:latin typeface="Calibri" panose="020F0502020204030204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dirty="0">
              <a:solidFill>
                <a:srgbClr val="FF0000"/>
              </a:solidFill>
              <a:latin typeface="Calibri" panose="020F0502020204030204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  <a:p>
            <a:pPr>
              <a:defRPr/>
            </a:pPr>
            <a:r>
              <a:rPr lang="en-US" sz="1400" dirty="0">
                <a:solidFill>
                  <a:schemeClr val="tx1"/>
                </a:solidFill>
                <a:latin typeface="Calibri" panose="020F0502020204030204"/>
                <a:cs typeface="Arial" panose="020B0604020202020204" pitchFamily="34" charset="0"/>
              </a:rPr>
              <a:t>                                      </a:t>
            </a:r>
            <a:r>
              <a:rPr lang="en-US" sz="1400" u="sng" dirty="0">
                <a:solidFill>
                  <a:schemeClr val="tx1"/>
                </a:solidFill>
                <a:latin typeface="Calibri" panose="020F0502020204030204"/>
                <a:cs typeface="Arial" panose="020B0604020202020204" pitchFamily="34" charset="0"/>
              </a:rPr>
              <a:t>MySQL</a:t>
            </a:r>
            <a:r>
              <a:rPr lang="en-US" sz="1400" dirty="0">
                <a:solidFill>
                  <a:schemeClr val="tx1"/>
                </a:solidFill>
                <a:latin typeface="Calibri" panose="020F0502020204030204"/>
                <a:cs typeface="Arial" panose="020B0604020202020204" pitchFamily="34" charset="0"/>
              </a:rPr>
              <a:t>    =&gt;  Run “Create_table_nutrameal.sql” from Database folder</a:t>
            </a:r>
            <a:endParaRPr kumimoji="0" lang="en-US" sz="1400" b="0" i="0" u="sng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Google Shape;235;p4">
            <a:extLst>
              <a:ext uri="{FF2B5EF4-FFF2-40B4-BE49-F238E27FC236}">
                <a16:creationId xmlns:a16="http://schemas.microsoft.com/office/drawing/2014/main" id="{4CCD2760-21BF-BAE4-D123-30A8125E7B28}"/>
              </a:ext>
            </a:extLst>
          </p:cNvPr>
          <p:cNvSpPr txBox="1">
            <a:spLocks/>
          </p:cNvSpPr>
          <p:nvPr/>
        </p:nvSpPr>
        <p:spPr>
          <a:xfrm>
            <a:off x="1612524" y="522515"/>
            <a:ext cx="9182145" cy="483325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ts val="4000"/>
              <a:buFontTx/>
              <a:buNone/>
              <a:tabLst/>
              <a:defRPr/>
            </a:pPr>
            <a:r>
              <a:rPr lang="en-US" sz="3600" u="sng" dirty="0">
                <a:solidFill>
                  <a:srgbClr val="FF0000"/>
                </a:solidFill>
                <a:latin typeface="Calibri" panose="020F0502020204030204"/>
              </a:rPr>
              <a:t>Installation Steps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ts val="4000"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(local machine)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ts val="4000"/>
              <a:buFontTx/>
              <a:buNone/>
              <a:tabLst/>
              <a:defRPr/>
            </a:pPr>
            <a:endParaRPr kumimoji="0" lang="en-US" sz="3600" b="0" i="0" u="sng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Pts val="4000"/>
              <a:buFontTx/>
              <a:buNone/>
              <a:tabLst/>
              <a:defRPr/>
            </a:pPr>
            <a:endParaRPr kumimoji="0" lang="en-US" sz="3600" b="0" i="0" u="sng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sp>
        <p:nvSpPr>
          <p:cNvPr id="3" name="Google Shape;244;p2">
            <a:extLst>
              <a:ext uri="{FF2B5EF4-FFF2-40B4-BE49-F238E27FC236}">
                <a16:creationId xmlns:a16="http://schemas.microsoft.com/office/drawing/2014/main" id="{C9FBEB53-184B-50DE-C038-98CF958AFF3C}"/>
              </a:ext>
            </a:extLst>
          </p:cNvPr>
          <p:cNvSpPr txBox="1">
            <a:spLocks/>
          </p:cNvSpPr>
          <p:nvPr/>
        </p:nvSpPr>
        <p:spPr>
          <a:xfrm>
            <a:off x="1983179" y="1401288"/>
            <a:ext cx="3237951" cy="323008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u="sng" dirty="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Java Code</a:t>
            </a:r>
          </a:p>
          <a:p>
            <a:pPr marL="457200" indent="-31115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Font typeface="Arial"/>
              <a:buChar char="❏"/>
            </a:pPr>
            <a:r>
              <a:rPr lang="en-US" sz="1400" dirty="0">
                <a:solidFill>
                  <a:srgbClr val="24292E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Clone repository to your local machine.</a:t>
            </a:r>
          </a:p>
          <a:p>
            <a:pPr marL="457200" indent="-31115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Font typeface="Arial"/>
              <a:buChar char="❏"/>
            </a:pPr>
            <a:r>
              <a:rPr lang="en-US" sz="1400" dirty="0">
                <a:solidFill>
                  <a:srgbClr val="24292E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Import the code from</a:t>
            </a:r>
            <a:r>
              <a:rPr lang="en-US" sz="1300" dirty="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i="0" dirty="0">
                <a:solidFill>
                  <a:srgbClr val="24292F"/>
                </a:solidFill>
                <a:effectLst/>
              </a:rPr>
              <a:t>NutraMealsSpring folder to eclipse</a:t>
            </a:r>
          </a:p>
          <a:p>
            <a:pPr marL="457200" indent="-31115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Font typeface="Arial"/>
              <a:buChar char="❏"/>
            </a:pPr>
            <a:r>
              <a:rPr lang="en-US" sz="1400" dirty="0">
                <a:solidFill>
                  <a:srgbClr val="24292F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Run MainApplication.java</a:t>
            </a:r>
          </a:p>
          <a:p>
            <a:pPr marL="457200" indent="-31115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Font typeface="Arial"/>
              <a:buChar char="❏"/>
            </a:pPr>
            <a:r>
              <a:rPr lang="en-US" sz="1400" dirty="0">
                <a:solidFill>
                  <a:srgbClr val="24292F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Application would run on :</a:t>
            </a:r>
          </a:p>
          <a:p>
            <a:pPr marL="146050" indent="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None/>
            </a:pPr>
            <a:r>
              <a:rPr lang="en-US" sz="1400" dirty="0">
                <a:solidFill>
                  <a:srgbClr val="24292F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        http://localhost:8080</a:t>
            </a:r>
            <a:endParaRPr lang="en-US" sz="1400" dirty="0">
              <a:solidFill>
                <a:srgbClr val="24292E"/>
              </a:solidFill>
              <a:highlight>
                <a:srgbClr val="FFFFFF"/>
              </a:highlight>
              <a:ea typeface="Arial"/>
              <a:cs typeface="Arial"/>
              <a:sym typeface="Arial"/>
            </a:endParaRPr>
          </a:p>
          <a:p>
            <a:pPr marL="457200" indent="-31115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Font typeface="Arial"/>
              <a:buChar char="❏"/>
            </a:pPr>
            <a:endParaRPr lang="en-US" sz="1300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indent="0">
              <a:lnSpc>
                <a:spcPct val="115000"/>
              </a:lnSpc>
              <a:spcBef>
                <a:spcPts val="300"/>
              </a:spcBef>
              <a:buSzPts val="1800"/>
              <a:buFont typeface="Arial" panose="020B0604020202020204" pitchFamily="34" charset="0"/>
              <a:buNone/>
            </a:pPr>
            <a:endParaRPr lang="en-US" sz="1200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1100" dirty="0"/>
          </a:p>
        </p:txBody>
      </p:sp>
      <p:sp>
        <p:nvSpPr>
          <p:cNvPr id="4" name="Google Shape;244;p2">
            <a:extLst>
              <a:ext uri="{FF2B5EF4-FFF2-40B4-BE49-F238E27FC236}">
                <a16:creationId xmlns:a16="http://schemas.microsoft.com/office/drawing/2014/main" id="{BA1E186B-15E5-45F0-97D7-6FE1058A5BCD}"/>
              </a:ext>
            </a:extLst>
          </p:cNvPr>
          <p:cNvSpPr txBox="1">
            <a:spLocks/>
          </p:cNvSpPr>
          <p:nvPr/>
        </p:nvSpPr>
        <p:spPr>
          <a:xfrm>
            <a:off x="6829223" y="1401288"/>
            <a:ext cx="3237951" cy="311133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000" u="sng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000" u="sng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indent="0" algn="ctr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u="sng" dirty="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React Code</a:t>
            </a:r>
          </a:p>
          <a:p>
            <a:pPr marL="457200" indent="-31115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Font typeface="Arial"/>
              <a:buChar char="❏"/>
            </a:pPr>
            <a:r>
              <a:rPr lang="en-US" sz="1400" dirty="0">
                <a:solidFill>
                  <a:srgbClr val="24292E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Clone repository to your local machine.(https://github.com/nikitajarile/NutramealsReact)</a:t>
            </a:r>
          </a:p>
          <a:p>
            <a:pPr marL="457200" indent="-31115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Font typeface="Arial"/>
              <a:buChar char="❏"/>
            </a:pPr>
            <a:r>
              <a:rPr lang="en-US" sz="1400" dirty="0">
                <a:solidFill>
                  <a:srgbClr val="24292E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Import the code from</a:t>
            </a:r>
            <a:r>
              <a:rPr lang="en-US" sz="1300" dirty="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i="0" dirty="0">
                <a:solidFill>
                  <a:srgbClr val="24292F"/>
                </a:solidFill>
                <a:effectLst/>
              </a:rPr>
              <a:t>to VS code</a:t>
            </a:r>
          </a:p>
          <a:p>
            <a:pPr marL="457200" indent="-31115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Font typeface="Arial"/>
              <a:buChar char="❏"/>
            </a:pPr>
            <a:r>
              <a:rPr lang="en-US" sz="1400" dirty="0">
                <a:solidFill>
                  <a:srgbClr val="24292F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Go to project root folder in terminal and run the commands :</a:t>
            </a:r>
          </a:p>
          <a:p>
            <a:pPr marL="146050" indent="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None/>
            </a:pPr>
            <a:r>
              <a:rPr lang="en-US" sz="1400" dirty="0">
                <a:solidFill>
                  <a:srgbClr val="24292F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         </a:t>
            </a:r>
            <a:r>
              <a:rPr lang="en-US" sz="1400" i="1" dirty="0">
                <a:solidFill>
                  <a:srgbClr val="24292F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npm install</a:t>
            </a:r>
          </a:p>
          <a:p>
            <a:pPr marL="146050" indent="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None/>
            </a:pPr>
            <a:r>
              <a:rPr lang="en-US" sz="1400" i="1" dirty="0">
                <a:solidFill>
                  <a:srgbClr val="24292F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         npm start</a:t>
            </a:r>
          </a:p>
          <a:p>
            <a:pPr marL="457200" indent="-31115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Font typeface="Arial"/>
              <a:buChar char="❏"/>
            </a:pPr>
            <a:r>
              <a:rPr lang="en-US" sz="1400" dirty="0">
                <a:solidFill>
                  <a:srgbClr val="24292F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Application would run on :</a:t>
            </a:r>
          </a:p>
          <a:p>
            <a:pPr marL="146050" indent="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None/>
            </a:pPr>
            <a:r>
              <a:rPr lang="en-US" sz="1400" dirty="0">
                <a:solidFill>
                  <a:srgbClr val="24292F"/>
                </a:solidFill>
                <a:highlight>
                  <a:srgbClr val="FFFFFF"/>
                </a:highlight>
                <a:ea typeface="Arial"/>
                <a:cs typeface="Arial"/>
                <a:sym typeface="Arial"/>
              </a:rPr>
              <a:t>        http://localhost:3000</a:t>
            </a:r>
            <a:endParaRPr lang="en-US" sz="1400" dirty="0">
              <a:solidFill>
                <a:srgbClr val="24292E"/>
              </a:solidFill>
              <a:highlight>
                <a:srgbClr val="FFFFFF"/>
              </a:highlight>
              <a:ea typeface="Arial"/>
              <a:cs typeface="Arial"/>
              <a:sym typeface="Arial"/>
            </a:endParaRPr>
          </a:p>
          <a:p>
            <a:pPr marL="457200" indent="-311150">
              <a:lnSpc>
                <a:spcPct val="115000"/>
              </a:lnSpc>
              <a:spcBef>
                <a:spcPts val="300"/>
              </a:spcBef>
              <a:buClr>
                <a:srgbClr val="24292E"/>
              </a:buClr>
              <a:buSzPts val="1300"/>
              <a:buFont typeface="Arial"/>
              <a:buChar char="❏"/>
            </a:pPr>
            <a:endParaRPr lang="en-US" sz="1300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indent="0">
              <a:lnSpc>
                <a:spcPct val="115000"/>
              </a:lnSpc>
              <a:spcBef>
                <a:spcPts val="300"/>
              </a:spcBef>
              <a:buSzPts val="1800"/>
              <a:buFont typeface="Arial" panose="020B0604020202020204" pitchFamily="34" charset="0"/>
              <a:buNone/>
            </a:pPr>
            <a:endParaRPr lang="en-US" sz="1200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577209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</TotalTime>
  <Words>214</Words>
  <Application>Microsoft Macintosh PowerPoint</Application>
  <PresentationFormat>Widescreen</PresentationFormat>
  <Paragraphs>69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Lexend Deca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13</cp:revision>
  <dcterms:created xsi:type="dcterms:W3CDTF">2022-12-15T16:10:29Z</dcterms:created>
  <dcterms:modified xsi:type="dcterms:W3CDTF">2022-12-15T19:16:28Z</dcterms:modified>
</cp:coreProperties>
</file>

<file path=docProps/thumbnail.jpeg>
</file>